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1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3" r:id="rId6"/>
    <p:sldId id="262" r:id="rId7"/>
    <p:sldId id="264" r:id="rId8"/>
    <p:sldId id="265" r:id="rId9"/>
    <p:sldId id="266" r:id="rId10"/>
    <p:sldId id="286" r:id="rId11"/>
    <p:sldId id="285" r:id="rId12"/>
    <p:sldId id="283" r:id="rId13"/>
    <p:sldId id="287" r:id="rId14"/>
    <p:sldId id="288" r:id="rId15"/>
    <p:sldId id="290" r:id="rId16"/>
    <p:sldId id="276" r:id="rId17"/>
    <p:sldId id="277" r:id="rId18"/>
    <p:sldId id="284" r:id="rId19"/>
    <p:sldId id="279" r:id="rId20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10707"/>
    <a:srgbClr val="FF0066"/>
    <a:srgbClr val="0000FF"/>
    <a:srgbClr val="000000"/>
    <a:srgbClr val="540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 showGuides="1">
      <p:cViewPr varScale="1">
        <p:scale>
          <a:sx n="142" d="100"/>
          <a:sy n="142" d="100"/>
        </p:scale>
        <p:origin x="-660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6D2203-B501-4CDC-9992-DF2A4D4C3583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08C8655-4368-4A24-983D-856BC5DEE1D2}">
      <dgm:prSet phldrT="[Текст]"/>
      <dgm:spPr>
        <a:solidFill>
          <a:schemeClr val="accent1">
            <a:lumMod val="40000"/>
            <a:lumOff val="60000"/>
            <a:alpha val="86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Развитие волонтерского движения в техникуме, формирование позитивных установок обучающихся на добровольческую деятельность. Внесение вклада в физическое и нравственное воспитание молодёжи,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оказание помощи старшему поколению.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DB2AB5B-DB5B-4968-B52A-06AFC901C380}" type="parTrans" cxnId="{11F96CFA-3FE3-4296-AD96-F5535AE5340D}">
      <dgm:prSet/>
      <dgm:spPr/>
      <dgm:t>
        <a:bodyPr/>
        <a:lstStyle/>
        <a:p>
          <a:pPr algn="l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6F55A85-7053-478E-B0FF-DE40C5172961}" type="sibTrans" cxnId="{11F96CFA-3FE3-4296-AD96-F5535AE5340D}">
      <dgm:prSet/>
      <dgm:spPr/>
      <dgm:t>
        <a:bodyPr/>
        <a:lstStyle/>
        <a:p>
          <a:pPr algn="l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1CB96F5-9CCF-4CBD-BAC6-48F4A2CEE424}">
      <dgm:prSet phldrT="[Текст]"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- формирование сплоченного деятельного коллектива волонтеров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909D445-D714-4573-A256-95018A591226}" type="parTrans" cxnId="{817E644C-AAF0-440F-A6A6-58B73CCE83E2}">
      <dgm:prSet/>
      <dgm:spPr/>
      <dgm:t>
        <a:bodyPr/>
        <a:lstStyle/>
        <a:p>
          <a:pPr algn="l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FD86019-B747-4480-813C-B4D88232461B}" type="sibTrans" cxnId="{817E644C-AAF0-440F-A6A6-58B73CCE83E2}">
      <dgm:prSet/>
      <dgm:spPr/>
      <dgm:t>
        <a:bodyPr/>
        <a:lstStyle/>
        <a:p>
          <a:pPr algn="l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2DBF9BB-E06B-41A9-B7D8-EEDC9011D58B}">
      <dgm:prSet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- пропаганда ЗОЖ личным примером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5EC9B3D-A314-4157-A6D2-DA36E33D1AC2}" type="parTrans" cxnId="{791DC0AB-0946-4A9B-880F-0574B8E2C15D}">
      <dgm:prSet/>
      <dgm:spPr/>
      <dgm:t>
        <a:bodyPr/>
        <a:lstStyle/>
        <a:p>
          <a:pPr algn="l"/>
          <a:endParaRPr lang="ru-RU"/>
        </a:p>
      </dgm:t>
    </dgm:pt>
    <dgm:pt modelId="{C2E8D934-CA48-4CE1-AAA1-93DC7A851033}" type="sibTrans" cxnId="{791DC0AB-0946-4A9B-880F-0574B8E2C15D}">
      <dgm:prSet/>
      <dgm:spPr/>
      <dgm:t>
        <a:bodyPr/>
        <a:lstStyle/>
        <a:p>
          <a:pPr algn="l"/>
          <a:endParaRPr lang="ru-RU"/>
        </a:p>
      </dgm:t>
    </dgm:pt>
    <dgm:pt modelId="{8F413782-699E-47F5-A9E6-E72869C81FFD}">
      <dgm:prSet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- создание условий, позволяющих студентам своими силами вести работу, направленную на популяризацию ЗОЖ в подростковой среде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A3B334C-AACD-49EA-8309-D85891E27D60}" type="parTrans" cxnId="{FFF673C6-7A28-40C9-8FD1-5F61A396C039}">
      <dgm:prSet/>
      <dgm:spPr/>
      <dgm:t>
        <a:bodyPr/>
        <a:lstStyle/>
        <a:p>
          <a:pPr algn="l"/>
          <a:endParaRPr lang="ru-RU"/>
        </a:p>
      </dgm:t>
    </dgm:pt>
    <dgm:pt modelId="{8A8ED455-7810-4478-B2E9-F8C695EAA163}" type="sibTrans" cxnId="{FFF673C6-7A28-40C9-8FD1-5F61A396C039}">
      <dgm:prSet/>
      <dgm:spPr/>
      <dgm:t>
        <a:bodyPr/>
        <a:lstStyle/>
        <a:p>
          <a:pPr algn="l"/>
          <a:endParaRPr lang="ru-RU"/>
        </a:p>
      </dgm:t>
    </dgm:pt>
    <dgm:pt modelId="{F88344AB-FBB9-432C-932E-7F7822D9E73F}" type="pres">
      <dgm:prSet presAssocID="{A96D2203-B501-4CDC-9992-DF2A4D4C358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07A818-2636-48A1-8333-95624B6A047D}" type="pres">
      <dgm:prSet presAssocID="{C08C8655-4368-4A24-983D-856BC5DEE1D2}" presName="compNode" presStyleCnt="0"/>
      <dgm:spPr/>
    </dgm:pt>
    <dgm:pt modelId="{CA82694E-4F6A-4AD5-8914-1E6ACCC13E1F}" type="pres">
      <dgm:prSet presAssocID="{C08C8655-4368-4A24-983D-856BC5DEE1D2}" presName="aNode" presStyleLbl="bgShp" presStyleIdx="0" presStyleCnt="1"/>
      <dgm:spPr/>
      <dgm:t>
        <a:bodyPr/>
        <a:lstStyle/>
        <a:p>
          <a:endParaRPr lang="ru-RU"/>
        </a:p>
      </dgm:t>
    </dgm:pt>
    <dgm:pt modelId="{B540827B-56F7-47AF-84B2-401E0AD04D78}" type="pres">
      <dgm:prSet presAssocID="{C08C8655-4368-4A24-983D-856BC5DEE1D2}" presName="textNode" presStyleLbl="bgShp" presStyleIdx="0" presStyleCnt="1"/>
      <dgm:spPr/>
      <dgm:t>
        <a:bodyPr/>
        <a:lstStyle/>
        <a:p>
          <a:endParaRPr lang="ru-RU"/>
        </a:p>
      </dgm:t>
    </dgm:pt>
    <dgm:pt modelId="{67972052-DDDB-46BA-94F3-E4B14CF2ECD5}" type="pres">
      <dgm:prSet presAssocID="{C08C8655-4368-4A24-983D-856BC5DEE1D2}" presName="compChildNode" presStyleCnt="0"/>
      <dgm:spPr/>
    </dgm:pt>
    <dgm:pt modelId="{1D9EDE87-CAC9-45D9-8CBE-C4FC570664C9}" type="pres">
      <dgm:prSet presAssocID="{C08C8655-4368-4A24-983D-856BC5DEE1D2}" presName="theInnerList" presStyleCnt="0"/>
      <dgm:spPr/>
    </dgm:pt>
    <dgm:pt modelId="{C253C807-F4E3-452F-A8DF-DDCDD0F87C28}" type="pres">
      <dgm:prSet presAssocID="{11CB96F5-9CCF-4CBD-BAC6-48F4A2CEE424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C9D8E0-A507-411B-87F6-CA00FDC3F972}" type="pres">
      <dgm:prSet presAssocID="{11CB96F5-9CCF-4CBD-BAC6-48F4A2CEE424}" presName="aSpace2" presStyleCnt="0"/>
      <dgm:spPr/>
    </dgm:pt>
    <dgm:pt modelId="{03F2F796-E51C-433C-A8BB-05A7118C4A26}" type="pres">
      <dgm:prSet presAssocID="{82DBF9BB-E06B-41A9-B7D8-EEDC9011D58B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D2B349-95D8-4D81-9F95-895171C31123}" type="pres">
      <dgm:prSet presAssocID="{82DBF9BB-E06B-41A9-B7D8-EEDC9011D58B}" presName="aSpace2" presStyleCnt="0"/>
      <dgm:spPr/>
    </dgm:pt>
    <dgm:pt modelId="{104B89B8-1021-419F-B0EC-312B2E399AE7}" type="pres">
      <dgm:prSet presAssocID="{8F413782-699E-47F5-A9E6-E72869C81FF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4D564C-9827-4374-BE14-B7A1D3B6928F}" type="presOf" srcId="{11CB96F5-9CCF-4CBD-BAC6-48F4A2CEE424}" destId="{C253C807-F4E3-452F-A8DF-DDCDD0F87C28}" srcOrd="0" destOrd="0" presId="urn:microsoft.com/office/officeart/2005/8/layout/lProcess2"/>
    <dgm:cxn modelId="{A507204B-F19A-4C36-AF47-CF4DCCE99921}" type="presOf" srcId="{C08C8655-4368-4A24-983D-856BC5DEE1D2}" destId="{CA82694E-4F6A-4AD5-8914-1E6ACCC13E1F}" srcOrd="0" destOrd="0" presId="urn:microsoft.com/office/officeart/2005/8/layout/lProcess2"/>
    <dgm:cxn modelId="{791DC0AB-0946-4A9B-880F-0574B8E2C15D}" srcId="{C08C8655-4368-4A24-983D-856BC5DEE1D2}" destId="{82DBF9BB-E06B-41A9-B7D8-EEDC9011D58B}" srcOrd="1" destOrd="0" parTransId="{75EC9B3D-A314-4157-A6D2-DA36E33D1AC2}" sibTransId="{C2E8D934-CA48-4CE1-AAA1-93DC7A851033}"/>
    <dgm:cxn modelId="{64415A32-DFFB-4E69-AD35-D50B6B5DC219}" type="presOf" srcId="{8F413782-699E-47F5-A9E6-E72869C81FFD}" destId="{104B89B8-1021-419F-B0EC-312B2E399AE7}" srcOrd="0" destOrd="0" presId="urn:microsoft.com/office/officeart/2005/8/layout/lProcess2"/>
    <dgm:cxn modelId="{8ACC0EA3-F0F9-4FEB-A2DD-B8BD63F2D978}" type="presOf" srcId="{82DBF9BB-E06B-41A9-B7D8-EEDC9011D58B}" destId="{03F2F796-E51C-433C-A8BB-05A7118C4A26}" srcOrd="0" destOrd="0" presId="urn:microsoft.com/office/officeart/2005/8/layout/lProcess2"/>
    <dgm:cxn modelId="{46EEA963-9DB8-4BB6-AA3A-A47C1075FE45}" type="presOf" srcId="{A96D2203-B501-4CDC-9992-DF2A4D4C3583}" destId="{F88344AB-FBB9-432C-932E-7F7822D9E73F}" srcOrd="0" destOrd="0" presId="urn:microsoft.com/office/officeart/2005/8/layout/lProcess2"/>
    <dgm:cxn modelId="{9D49376E-4120-4DDA-8164-D6F1C50A9977}" type="presOf" srcId="{C08C8655-4368-4A24-983D-856BC5DEE1D2}" destId="{B540827B-56F7-47AF-84B2-401E0AD04D78}" srcOrd="1" destOrd="0" presId="urn:microsoft.com/office/officeart/2005/8/layout/lProcess2"/>
    <dgm:cxn modelId="{FFF673C6-7A28-40C9-8FD1-5F61A396C039}" srcId="{C08C8655-4368-4A24-983D-856BC5DEE1D2}" destId="{8F413782-699E-47F5-A9E6-E72869C81FFD}" srcOrd="2" destOrd="0" parTransId="{EA3B334C-AACD-49EA-8309-D85891E27D60}" sibTransId="{8A8ED455-7810-4478-B2E9-F8C695EAA163}"/>
    <dgm:cxn modelId="{11F96CFA-3FE3-4296-AD96-F5535AE5340D}" srcId="{A96D2203-B501-4CDC-9992-DF2A4D4C3583}" destId="{C08C8655-4368-4A24-983D-856BC5DEE1D2}" srcOrd="0" destOrd="0" parTransId="{4DB2AB5B-DB5B-4968-B52A-06AFC901C380}" sibTransId="{26F55A85-7053-478E-B0FF-DE40C5172961}"/>
    <dgm:cxn modelId="{817E644C-AAF0-440F-A6A6-58B73CCE83E2}" srcId="{C08C8655-4368-4A24-983D-856BC5DEE1D2}" destId="{11CB96F5-9CCF-4CBD-BAC6-48F4A2CEE424}" srcOrd="0" destOrd="0" parTransId="{E909D445-D714-4573-A256-95018A591226}" sibTransId="{EFD86019-B747-4480-813C-B4D88232461B}"/>
    <dgm:cxn modelId="{A2BB8146-638B-429D-8B4E-7F1890A9B8DA}" type="presParOf" srcId="{F88344AB-FBB9-432C-932E-7F7822D9E73F}" destId="{EB07A818-2636-48A1-8333-95624B6A047D}" srcOrd="0" destOrd="0" presId="urn:microsoft.com/office/officeart/2005/8/layout/lProcess2"/>
    <dgm:cxn modelId="{4D29A349-7728-4FC9-B503-6A19E876C707}" type="presParOf" srcId="{EB07A818-2636-48A1-8333-95624B6A047D}" destId="{CA82694E-4F6A-4AD5-8914-1E6ACCC13E1F}" srcOrd="0" destOrd="0" presId="urn:microsoft.com/office/officeart/2005/8/layout/lProcess2"/>
    <dgm:cxn modelId="{10A88CC8-C4A3-43EA-9FE3-AEEF376E62FA}" type="presParOf" srcId="{EB07A818-2636-48A1-8333-95624B6A047D}" destId="{B540827B-56F7-47AF-84B2-401E0AD04D78}" srcOrd="1" destOrd="0" presId="urn:microsoft.com/office/officeart/2005/8/layout/lProcess2"/>
    <dgm:cxn modelId="{58C7B16C-DAB4-4209-8262-411C26CBAC8E}" type="presParOf" srcId="{EB07A818-2636-48A1-8333-95624B6A047D}" destId="{67972052-DDDB-46BA-94F3-E4B14CF2ECD5}" srcOrd="2" destOrd="0" presId="urn:microsoft.com/office/officeart/2005/8/layout/lProcess2"/>
    <dgm:cxn modelId="{CC53B90A-ADAD-4CCB-A939-48B8C2E61CCE}" type="presParOf" srcId="{67972052-DDDB-46BA-94F3-E4B14CF2ECD5}" destId="{1D9EDE87-CAC9-45D9-8CBE-C4FC570664C9}" srcOrd="0" destOrd="0" presId="urn:microsoft.com/office/officeart/2005/8/layout/lProcess2"/>
    <dgm:cxn modelId="{74F873EC-E31C-4B36-8F7E-59BA0590FC8F}" type="presParOf" srcId="{1D9EDE87-CAC9-45D9-8CBE-C4FC570664C9}" destId="{C253C807-F4E3-452F-A8DF-DDCDD0F87C28}" srcOrd="0" destOrd="0" presId="urn:microsoft.com/office/officeart/2005/8/layout/lProcess2"/>
    <dgm:cxn modelId="{8923C43A-D36D-4B61-BA2C-4D3C4988802B}" type="presParOf" srcId="{1D9EDE87-CAC9-45D9-8CBE-C4FC570664C9}" destId="{AFC9D8E0-A507-411B-87F6-CA00FDC3F972}" srcOrd="1" destOrd="0" presId="urn:microsoft.com/office/officeart/2005/8/layout/lProcess2"/>
    <dgm:cxn modelId="{97688B2A-AFB8-4C6A-BD50-FDDE1109036B}" type="presParOf" srcId="{1D9EDE87-CAC9-45D9-8CBE-C4FC570664C9}" destId="{03F2F796-E51C-433C-A8BB-05A7118C4A26}" srcOrd="2" destOrd="0" presId="urn:microsoft.com/office/officeart/2005/8/layout/lProcess2"/>
    <dgm:cxn modelId="{586DB086-9184-4C17-8CA2-6F3C579264D2}" type="presParOf" srcId="{1D9EDE87-CAC9-45D9-8CBE-C4FC570664C9}" destId="{47D2B349-95D8-4D81-9F95-895171C31123}" srcOrd="3" destOrd="0" presId="urn:microsoft.com/office/officeart/2005/8/layout/lProcess2"/>
    <dgm:cxn modelId="{964719E3-6DBF-4E07-8A0E-4F31E44BC29E}" type="presParOf" srcId="{1D9EDE87-CAC9-45D9-8CBE-C4FC570664C9}" destId="{104B89B8-1021-419F-B0EC-312B2E399AE7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D45CD8-56B0-407F-A8DD-C95A3515974E}" type="doc">
      <dgm:prSet loTypeId="urn:microsoft.com/office/officeart/2005/8/layout/pyramid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E44B6D7-4A02-4452-9F0C-554CC8B14D32}">
      <dgm:prSet custT="1"/>
      <dgm:spPr/>
      <dgm:t>
        <a:bodyPr/>
        <a:lstStyle/>
        <a:p>
          <a:pPr algn="l" rtl="0"/>
          <a:r>
            <a:rPr lang="ru-RU" sz="1400" b="1" i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это забота о людях</a:t>
          </a:r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AFFF940-D15D-4B67-BA1D-DF5D55235C7F}" type="parTrans" cxnId="{AD5FEDEA-F17C-47A4-9321-9EC68D9BB06C}">
      <dgm:prSet/>
      <dgm:spPr/>
      <dgm:t>
        <a:bodyPr/>
        <a:lstStyle/>
        <a:p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C685CBA-96CC-4AF1-A814-D55D1844CA02}" type="sibTrans" cxnId="{AD5FEDEA-F17C-47A4-9321-9EC68D9BB06C}">
      <dgm:prSet/>
      <dgm:spPr/>
      <dgm:t>
        <a:bodyPr/>
        <a:lstStyle/>
        <a:p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2B96815-0BF3-4A9A-81FA-0CFE82A40177}">
      <dgm:prSet custT="1"/>
      <dgm:spPr/>
      <dgm:t>
        <a:bodyPr/>
        <a:lstStyle/>
        <a:p>
          <a:pPr algn="l" rtl="0"/>
          <a:r>
            <a:rPr lang="ru-RU" sz="1400" b="1" i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это духовные свойства и гражданская добродетель</a:t>
          </a:r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AA0A766-B82E-477B-B723-5DF65029D0F6}" type="parTrans" cxnId="{9BF15ADE-C5A0-48C8-91F2-3A644C10F3AF}">
      <dgm:prSet/>
      <dgm:spPr/>
      <dgm:t>
        <a:bodyPr/>
        <a:lstStyle/>
        <a:p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604A5D4-B4FB-4516-9A3B-26A0EF094838}" type="sibTrans" cxnId="{9BF15ADE-C5A0-48C8-91F2-3A644C10F3AF}">
      <dgm:prSet/>
      <dgm:spPr/>
      <dgm:t>
        <a:bodyPr/>
        <a:lstStyle/>
        <a:p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0E9A417-00F1-4E33-8995-ABB0D99E61A9}">
      <dgm:prSet custT="1"/>
      <dgm:spPr/>
      <dgm:t>
        <a:bodyPr/>
        <a:lstStyle/>
        <a:p>
          <a:pPr algn="l" rtl="0"/>
          <a:r>
            <a:rPr lang="ru-RU" sz="1400" b="1" i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это новые интеллектуальные ресурсы</a:t>
          </a:r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9BE2987-A5B3-4C1D-B6AC-BE7B46221BFD}" type="parTrans" cxnId="{BA06ECC0-6D65-4354-9014-601E06248F1E}">
      <dgm:prSet/>
      <dgm:spPr/>
      <dgm:t>
        <a:bodyPr/>
        <a:lstStyle/>
        <a:p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4A049AA-D444-4B92-A493-CC18AE322399}" type="sibTrans" cxnId="{BA06ECC0-6D65-4354-9014-601E06248F1E}">
      <dgm:prSet/>
      <dgm:spPr/>
      <dgm:t>
        <a:bodyPr/>
        <a:lstStyle/>
        <a:p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1652677-F494-4621-AFAA-D44065689D51}">
      <dgm:prSet custT="1"/>
      <dgm:spPr/>
      <dgm:t>
        <a:bodyPr/>
        <a:lstStyle/>
        <a:p>
          <a:pPr algn="l" rtl="0"/>
          <a:r>
            <a:rPr lang="ru-RU" sz="1400" b="1" i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это новое видение социальной деятельности</a:t>
          </a:r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1319205-9946-431D-A4BD-CD933DB6AD04}" type="parTrans" cxnId="{904854A4-2F7F-4C3A-A06B-0621FAB33222}">
      <dgm:prSet/>
      <dgm:spPr/>
      <dgm:t>
        <a:bodyPr/>
        <a:lstStyle/>
        <a:p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382A242-C8F3-49E8-908C-61215F69E429}" type="sibTrans" cxnId="{904854A4-2F7F-4C3A-A06B-0621FAB33222}">
      <dgm:prSet/>
      <dgm:spPr/>
      <dgm:t>
        <a:bodyPr/>
        <a:lstStyle/>
        <a:p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DC73750-CA83-422D-93F8-C417BE5D9A07}">
      <dgm:prSet custT="1"/>
      <dgm:spPr/>
      <dgm:t>
        <a:bodyPr/>
        <a:lstStyle/>
        <a:p>
          <a:pPr algn="l" rtl="0"/>
          <a:r>
            <a: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это особый взгляд на жизнь, целая </a:t>
          </a:r>
          <a:r>
            <a: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философия, </a:t>
          </a:r>
          <a:r>
            <a: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направленная на укрепление и сохранение человеческих ценностей</a:t>
          </a:r>
          <a:endParaRPr lang="ru-RU" sz="1400" b="1" i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00DA6FC-3F75-4478-AACE-65D6A2C68D98}" type="parTrans" cxnId="{4CFB93C7-DC35-46EF-B231-D69939C44E7A}">
      <dgm:prSet/>
      <dgm:spPr/>
      <dgm:t>
        <a:bodyPr/>
        <a:lstStyle/>
        <a:p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57985B3-BED5-4B6E-B80D-4B8AF934DC59}" type="sibTrans" cxnId="{4CFB93C7-DC35-46EF-B231-D69939C44E7A}">
      <dgm:prSet/>
      <dgm:spPr/>
      <dgm:t>
        <a:bodyPr/>
        <a:lstStyle/>
        <a:p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22441F0-8CB1-4D6C-87D0-A82519A3EC7C}">
      <dgm:prSet custT="1"/>
      <dgm:spPr/>
      <dgm:t>
        <a:bodyPr/>
        <a:lstStyle/>
        <a:p>
          <a:pPr algn="l" rtl="0"/>
          <a:r>
            <a:rPr lang="ru-RU" sz="1400" b="1" i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это те, за кем будущее</a:t>
          </a:r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6F04E88-0487-4A50-9560-508AF3526A23}" type="parTrans" cxnId="{1EAC3359-FED8-421F-AB78-A0B4722CE40B}">
      <dgm:prSet/>
      <dgm:spPr/>
      <dgm:t>
        <a:bodyPr/>
        <a:lstStyle/>
        <a:p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E1215B7-7DDE-4598-86DD-C0CBCA34CEE5}" type="sibTrans" cxnId="{1EAC3359-FED8-421F-AB78-A0B4722CE40B}">
      <dgm:prSet/>
      <dgm:spPr/>
      <dgm:t>
        <a:bodyPr/>
        <a:lstStyle/>
        <a:p>
          <a:endParaRPr lang="ru-RU" sz="1400" b="1" i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E169D20-A09C-46A7-AEE5-7667F9F2B661}" type="pres">
      <dgm:prSet presAssocID="{FBD45CD8-56B0-407F-A8DD-C95A3515974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8B3B10DD-DCEE-491F-8075-8DA8717F8408}" type="pres">
      <dgm:prSet presAssocID="{FBD45CD8-56B0-407F-A8DD-C95A3515974E}" presName="pyramid" presStyleLbl="node1" presStyleIdx="0" presStyleCnt="1"/>
      <dgm:spPr/>
    </dgm:pt>
    <dgm:pt modelId="{D3A57D52-044C-4E24-AA10-587703F4B3F5}" type="pres">
      <dgm:prSet presAssocID="{FBD45CD8-56B0-407F-A8DD-C95A3515974E}" presName="theList" presStyleCnt="0"/>
      <dgm:spPr/>
    </dgm:pt>
    <dgm:pt modelId="{69F7C1FB-7797-4491-B2E4-251E46A092AA}" type="pres">
      <dgm:prSet presAssocID="{9E44B6D7-4A02-4452-9F0C-554CC8B14D32}" presName="aNode" presStyleLbl="fgAcc1" presStyleIdx="0" presStyleCnt="6" custScaleX="200357" custScaleY="154708" custLinFactY="4072" custLinFactNeighborX="4552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BAC3E-95E7-44E3-984D-CB86E4CA5ABF}" type="pres">
      <dgm:prSet presAssocID="{9E44B6D7-4A02-4452-9F0C-554CC8B14D32}" presName="aSpace" presStyleCnt="0"/>
      <dgm:spPr/>
    </dgm:pt>
    <dgm:pt modelId="{73B4CFEB-8ABA-4FED-935C-E3EB45A3E7A7}" type="pres">
      <dgm:prSet presAssocID="{52B96815-0BF3-4A9A-81FA-0CFE82A40177}" presName="aNode" presStyleLbl="fgAcc1" presStyleIdx="1" presStyleCnt="6" custScaleX="200357" custScaleY="154708" custLinFactY="4072" custLinFactNeighborX="4552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DC9940-FCA7-4355-BE7B-009E4DA43F91}" type="pres">
      <dgm:prSet presAssocID="{52B96815-0BF3-4A9A-81FA-0CFE82A40177}" presName="aSpace" presStyleCnt="0"/>
      <dgm:spPr/>
    </dgm:pt>
    <dgm:pt modelId="{EC68633F-36FC-4F1A-8B28-13AA2DC216ED}" type="pres">
      <dgm:prSet presAssocID="{40E9A417-00F1-4E33-8995-ABB0D99E61A9}" presName="aNode" presStyleLbl="fgAcc1" presStyleIdx="2" presStyleCnt="6" custScaleX="200357" custScaleY="154708" custLinFactY="4072" custLinFactNeighborX="4552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24CB-02EF-4935-A215-E7DBB553998C}" type="pres">
      <dgm:prSet presAssocID="{40E9A417-00F1-4E33-8995-ABB0D99E61A9}" presName="aSpace" presStyleCnt="0"/>
      <dgm:spPr/>
    </dgm:pt>
    <dgm:pt modelId="{1FDCB653-4D17-41E5-B479-23E830178D1D}" type="pres">
      <dgm:prSet presAssocID="{21652677-F494-4621-AFAA-D44065689D51}" presName="aNode" presStyleLbl="fgAcc1" presStyleIdx="3" presStyleCnt="6" custScaleX="200357" custScaleY="154708" custLinFactY="4072" custLinFactNeighborX="4552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43299-B7AA-4C76-8118-7685F460DCF0}" type="pres">
      <dgm:prSet presAssocID="{21652677-F494-4621-AFAA-D44065689D51}" presName="aSpace" presStyleCnt="0"/>
      <dgm:spPr/>
    </dgm:pt>
    <dgm:pt modelId="{DE15BC27-F0AC-48EC-AC35-8060053F05B9}" type="pres">
      <dgm:prSet presAssocID="{5DC73750-CA83-422D-93F8-C417BE5D9A07}" presName="aNode" presStyleLbl="fgAcc1" presStyleIdx="4" presStyleCnt="6" custScaleX="200357" custScaleY="215662" custLinFactY="4072" custLinFactNeighborX="4552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67E24A-B6FF-4556-A6F0-36879B7701D1}" type="pres">
      <dgm:prSet presAssocID="{5DC73750-CA83-422D-93F8-C417BE5D9A07}" presName="aSpace" presStyleCnt="0"/>
      <dgm:spPr/>
    </dgm:pt>
    <dgm:pt modelId="{5C3C2A88-FBB3-4AE7-B60E-19C150463A80}" type="pres">
      <dgm:prSet presAssocID="{422441F0-8CB1-4D6C-87D0-A82519A3EC7C}" presName="aNode" presStyleLbl="fgAcc1" presStyleIdx="5" presStyleCnt="6" custScaleX="200357" custScaleY="154708" custLinFactY="4072" custLinFactNeighborX="4552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289317-00CE-4A54-A5CC-25234A5C6E2B}" type="pres">
      <dgm:prSet presAssocID="{422441F0-8CB1-4D6C-87D0-A82519A3EC7C}" presName="aSpace" presStyleCnt="0"/>
      <dgm:spPr/>
    </dgm:pt>
  </dgm:ptLst>
  <dgm:cxnLst>
    <dgm:cxn modelId="{4CFB93C7-DC35-46EF-B231-D69939C44E7A}" srcId="{FBD45CD8-56B0-407F-A8DD-C95A3515974E}" destId="{5DC73750-CA83-422D-93F8-C417BE5D9A07}" srcOrd="4" destOrd="0" parTransId="{E00DA6FC-3F75-4478-AACE-65D6A2C68D98}" sibTransId="{057985B3-BED5-4B6E-B80D-4B8AF934DC59}"/>
    <dgm:cxn modelId="{A65D70BF-B134-434F-A3A0-93803AB60173}" type="presOf" srcId="{40E9A417-00F1-4E33-8995-ABB0D99E61A9}" destId="{EC68633F-36FC-4F1A-8B28-13AA2DC216ED}" srcOrd="0" destOrd="0" presId="urn:microsoft.com/office/officeart/2005/8/layout/pyramid2"/>
    <dgm:cxn modelId="{9C37B005-82BA-4828-B1BA-A846582A0281}" type="presOf" srcId="{FBD45CD8-56B0-407F-A8DD-C95A3515974E}" destId="{AE169D20-A09C-46A7-AEE5-7667F9F2B661}" srcOrd="0" destOrd="0" presId="urn:microsoft.com/office/officeart/2005/8/layout/pyramid2"/>
    <dgm:cxn modelId="{AD5FEDEA-F17C-47A4-9321-9EC68D9BB06C}" srcId="{FBD45CD8-56B0-407F-A8DD-C95A3515974E}" destId="{9E44B6D7-4A02-4452-9F0C-554CC8B14D32}" srcOrd="0" destOrd="0" parTransId="{2AFFF940-D15D-4B67-BA1D-DF5D55235C7F}" sibTransId="{4C685CBA-96CC-4AF1-A814-D55D1844CA02}"/>
    <dgm:cxn modelId="{1EAC3359-FED8-421F-AB78-A0B4722CE40B}" srcId="{FBD45CD8-56B0-407F-A8DD-C95A3515974E}" destId="{422441F0-8CB1-4D6C-87D0-A82519A3EC7C}" srcOrd="5" destOrd="0" parTransId="{06F04E88-0487-4A50-9560-508AF3526A23}" sibTransId="{AE1215B7-7DDE-4598-86DD-C0CBCA34CEE5}"/>
    <dgm:cxn modelId="{1DEECD04-CA5A-48B6-8F97-AB3FADBF9C8D}" type="presOf" srcId="{9E44B6D7-4A02-4452-9F0C-554CC8B14D32}" destId="{69F7C1FB-7797-4491-B2E4-251E46A092AA}" srcOrd="0" destOrd="0" presId="urn:microsoft.com/office/officeart/2005/8/layout/pyramid2"/>
    <dgm:cxn modelId="{BA06ECC0-6D65-4354-9014-601E06248F1E}" srcId="{FBD45CD8-56B0-407F-A8DD-C95A3515974E}" destId="{40E9A417-00F1-4E33-8995-ABB0D99E61A9}" srcOrd="2" destOrd="0" parTransId="{09BE2987-A5B3-4C1D-B6AC-BE7B46221BFD}" sibTransId="{A4A049AA-D444-4B92-A493-CC18AE322399}"/>
    <dgm:cxn modelId="{9CA5C1B0-DC63-42D8-AED8-34A3D40FD096}" type="presOf" srcId="{21652677-F494-4621-AFAA-D44065689D51}" destId="{1FDCB653-4D17-41E5-B479-23E830178D1D}" srcOrd="0" destOrd="0" presId="urn:microsoft.com/office/officeart/2005/8/layout/pyramid2"/>
    <dgm:cxn modelId="{9BF15ADE-C5A0-48C8-91F2-3A644C10F3AF}" srcId="{FBD45CD8-56B0-407F-A8DD-C95A3515974E}" destId="{52B96815-0BF3-4A9A-81FA-0CFE82A40177}" srcOrd="1" destOrd="0" parTransId="{EAA0A766-B82E-477B-B723-5DF65029D0F6}" sibTransId="{7604A5D4-B4FB-4516-9A3B-26A0EF094838}"/>
    <dgm:cxn modelId="{BB35DFF9-4473-4D23-BBB4-BBC293BA3AF9}" type="presOf" srcId="{5DC73750-CA83-422D-93F8-C417BE5D9A07}" destId="{DE15BC27-F0AC-48EC-AC35-8060053F05B9}" srcOrd="0" destOrd="0" presId="urn:microsoft.com/office/officeart/2005/8/layout/pyramid2"/>
    <dgm:cxn modelId="{EE91D235-2DA6-4975-825A-4D5EF8232B4C}" type="presOf" srcId="{422441F0-8CB1-4D6C-87D0-A82519A3EC7C}" destId="{5C3C2A88-FBB3-4AE7-B60E-19C150463A80}" srcOrd="0" destOrd="0" presId="urn:microsoft.com/office/officeart/2005/8/layout/pyramid2"/>
    <dgm:cxn modelId="{904854A4-2F7F-4C3A-A06B-0621FAB33222}" srcId="{FBD45CD8-56B0-407F-A8DD-C95A3515974E}" destId="{21652677-F494-4621-AFAA-D44065689D51}" srcOrd="3" destOrd="0" parTransId="{41319205-9946-431D-A4BD-CD933DB6AD04}" sibTransId="{3382A242-C8F3-49E8-908C-61215F69E429}"/>
    <dgm:cxn modelId="{EA9E5A27-EEDB-4ACB-8AA6-0772A7016297}" type="presOf" srcId="{52B96815-0BF3-4A9A-81FA-0CFE82A40177}" destId="{73B4CFEB-8ABA-4FED-935C-E3EB45A3E7A7}" srcOrd="0" destOrd="0" presId="urn:microsoft.com/office/officeart/2005/8/layout/pyramid2"/>
    <dgm:cxn modelId="{5C4E5AF2-D8C1-45AD-8787-D0F881BDBC33}" type="presParOf" srcId="{AE169D20-A09C-46A7-AEE5-7667F9F2B661}" destId="{8B3B10DD-DCEE-491F-8075-8DA8717F8408}" srcOrd="0" destOrd="0" presId="urn:microsoft.com/office/officeart/2005/8/layout/pyramid2"/>
    <dgm:cxn modelId="{8D406E91-706D-4791-A4D3-CCDB7658FAC9}" type="presParOf" srcId="{AE169D20-A09C-46A7-AEE5-7667F9F2B661}" destId="{D3A57D52-044C-4E24-AA10-587703F4B3F5}" srcOrd="1" destOrd="0" presId="urn:microsoft.com/office/officeart/2005/8/layout/pyramid2"/>
    <dgm:cxn modelId="{FC4F02C0-8010-43C4-9AF4-2E466B971DE1}" type="presParOf" srcId="{D3A57D52-044C-4E24-AA10-587703F4B3F5}" destId="{69F7C1FB-7797-4491-B2E4-251E46A092AA}" srcOrd="0" destOrd="0" presId="urn:microsoft.com/office/officeart/2005/8/layout/pyramid2"/>
    <dgm:cxn modelId="{A235CCD1-D394-4EC1-B8E7-C028A0E0E813}" type="presParOf" srcId="{D3A57D52-044C-4E24-AA10-587703F4B3F5}" destId="{103BAC3E-95E7-44E3-984D-CB86E4CA5ABF}" srcOrd="1" destOrd="0" presId="urn:microsoft.com/office/officeart/2005/8/layout/pyramid2"/>
    <dgm:cxn modelId="{8795A224-9128-4A86-ADF1-92F1061BABC2}" type="presParOf" srcId="{D3A57D52-044C-4E24-AA10-587703F4B3F5}" destId="{73B4CFEB-8ABA-4FED-935C-E3EB45A3E7A7}" srcOrd="2" destOrd="0" presId="urn:microsoft.com/office/officeart/2005/8/layout/pyramid2"/>
    <dgm:cxn modelId="{FEFB8992-36DE-439C-996D-27D12589BC5B}" type="presParOf" srcId="{D3A57D52-044C-4E24-AA10-587703F4B3F5}" destId="{3ADC9940-FCA7-4355-BE7B-009E4DA43F91}" srcOrd="3" destOrd="0" presId="urn:microsoft.com/office/officeart/2005/8/layout/pyramid2"/>
    <dgm:cxn modelId="{2A4E7B4E-0962-4B0D-BB62-24572C6526D6}" type="presParOf" srcId="{D3A57D52-044C-4E24-AA10-587703F4B3F5}" destId="{EC68633F-36FC-4F1A-8B28-13AA2DC216ED}" srcOrd="4" destOrd="0" presId="urn:microsoft.com/office/officeart/2005/8/layout/pyramid2"/>
    <dgm:cxn modelId="{5F3B28C1-DC3B-4C53-8890-9F91E1B2E718}" type="presParOf" srcId="{D3A57D52-044C-4E24-AA10-587703F4B3F5}" destId="{E0EB24CB-02EF-4935-A215-E7DBB553998C}" srcOrd="5" destOrd="0" presId="urn:microsoft.com/office/officeart/2005/8/layout/pyramid2"/>
    <dgm:cxn modelId="{1CCB9653-945D-486D-BC6C-3134B2B97CD3}" type="presParOf" srcId="{D3A57D52-044C-4E24-AA10-587703F4B3F5}" destId="{1FDCB653-4D17-41E5-B479-23E830178D1D}" srcOrd="6" destOrd="0" presId="urn:microsoft.com/office/officeart/2005/8/layout/pyramid2"/>
    <dgm:cxn modelId="{5ACC653C-AE0E-4F06-9382-644C42081983}" type="presParOf" srcId="{D3A57D52-044C-4E24-AA10-587703F4B3F5}" destId="{07043299-B7AA-4C76-8118-7685F460DCF0}" srcOrd="7" destOrd="0" presId="urn:microsoft.com/office/officeart/2005/8/layout/pyramid2"/>
    <dgm:cxn modelId="{E0A47096-DFCC-490A-9919-E5114F1E0B5B}" type="presParOf" srcId="{D3A57D52-044C-4E24-AA10-587703F4B3F5}" destId="{DE15BC27-F0AC-48EC-AC35-8060053F05B9}" srcOrd="8" destOrd="0" presId="urn:microsoft.com/office/officeart/2005/8/layout/pyramid2"/>
    <dgm:cxn modelId="{00BA2BA8-675B-422B-BA56-2B7EB9E51314}" type="presParOf" srcId="{D3A57D52-044C-4E24-AA10-587703F4B3F5}" destId="{0B67E24A-B6FF-4556-A6F0-36879B7701D1}" srcOrd="9" destOrd="0" presId="urn:microsoft.com/office/officeart/2005/8/layout/pyramid2"/>
    <dgm:cxn modelId="{8CD50868-6E67-4616-8EC1-37F18A65E6C0}" type="presParOf" srcId="{D3A57D52-044C-4E24-AA10-587703F4B3F5}" destId="{5C3C2A88-FBB3-4AE7-B60E-19C150463A80}" srcOrd="10" destOrd="0" presId="urn:microsoft.com/office/officeart/2005/8/layout/pyramid2"/>
    <dgm:cxn modelId="{3851AEAD-1A82-40E1-B0C1-2FFB00E5B87B}" type="presParOf" srcId="{D3A57D52-044C-4E24-AA10-587703F4B3F5}" destId="{BD289317-00CE-4A54-A5CC-25234A5C6E2B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83C3E8-99F4-4A39-B889-070677DDB7B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796A08-0472-4983-944C-CD1F95A7BE80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Патриотическое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воспитание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3C23917-5DDE-42BE-AE48-AF36927D865C}" type="parTrans" cxnId="{198F001C-1925-4965-8F61-4D3C152490B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74A2CDB-31AE-45AB-B547-B6E5E4ED6E5D}" type="sibTrans" cxnId="{198F001C-1925-4965-8F61-4D3C152490B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1525728-53F4-4A7A-B468-1B9BAB3E2DD1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Шефство над ветеранами и участниками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ВОв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тружениками тыла, одинокими престарелыми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людьми: акция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«Ветеран живёт рядом», акция «Помоги ветерану», акция «Память поколений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AF03148-3682-4785-9DAF-55F0E1E565DE}" type="parTrans" cxnId="{AF59DC0C-3222-43AE-BA99-CF4B187AE3C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6828320-1413-44EA-869E-713E7EBFC38B}" type="sibTrans" cxnId="{AF59DC0C-3222-43AE-BA99-CF4B187AE3C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321E46-F6BC-4284-BA13-2190CF365F0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Добро и </a:t>
          </a:r>
          <a:endParaRPr lang="ru-RU" sz="2000" b="1" dirty="0" smtClean="0">
            <a:latin typeface="Times New Roman" pitchFamily="18" charset="0"/>
            <a:cs typeface="Times New Roman" pitchFamily="18" charset="0"/>
          </a:endParaRPr>
        </a:p>
        <a:p>
          <a:pPr rtl="0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милосердие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99C323A-1DDF-4459-BDFA-1274BA166D1F}" type="parTrans" cxnId="{EB176508-CADE-4ABD-9423-ECCC33EE37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9D62C45-1813-4EE8-AA30-B30080C4223F}" type="sibTrans" cxnId="{EB176508-CADE-4ABD-9423-ECCC33EE37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74AB402-A19E-444B-B29E-13AE1B7F5D39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Проведение благотворительных акций для детей, оказавшихся в трудной жизненной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ситуации: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участие в традиционных акциях «Дорогою добра», «Возьмёмся за руки,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друзья»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(посвященная Международному Дню толерантности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),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акция «Мой храм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03BF59A-142D-444F-840F-A847BD068AD0}" type="parTrans" cxnId="{66290CE6-8BDD-4C18-B70B-CF0C59D829B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B6F6A2B-7097-45F5-BCA7-E52FAE45FF75}" type="sibTrans" cxnId="{66290CE6-8BDD-4C18-B70B-CF0C59D829B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8EECE66-C52C-434B-BF6A-7FF8A47FD83F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Экология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DD1FE6D-F43A-46E2-9BB9-76FCDC0134B5}" type="parTrans" cxnId="{28F503A7-F0DC-4DFD-9AD5-F898119970F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AE37D19-3E8F-45F2-B10F-92A8D0698992}" type="sibTrans" cxnId="{28F503A7-F0DC-4DFD-9AD5-F898119970F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CBDC764-EBBF-4820-BDC4-83CAE317914A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Экологические акции «День древонасаждений», «Молодёжь за чистую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Тамбовщину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», «Чистое село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», «Чистый двор»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C407F42-1A56-4301-9E77-2CB5CB476429}" type="parTrans" cxnId="{5CEEF147-CC09-4BB8-81CF-7BF964180D2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279D35F-3F63-4CF2-8361-D6CB3375ABF0}" type="sibTrans" cxnId="{5CEEF147-CC09-4BB8-81CF-7BF964180D2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68BD875-E34E-4C05-B43B-D84D70F3E6EA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Здоровый образ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жизни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2646557-D7B7-4F44-AEAD-560864143FF3}" type="parTrans" cxnId="{4171D0E6-0486-4308-9FE5-6E204A9E88C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8996D1C-F0C8-40C7-8694-A1CD550329C9}" type="sibTrans" cxnId="{4171D0E6-0486-4308-9FE5-6E204A9E88C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82F9824-2436-4B9B-AA0C-5B1630376DA8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Проведение Дней здоровья, спортивных соревнований, мероприятий по пропаганде здорового образа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жизни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119C7F1-5137-4E7A-80B7-ADC506F02473}" type="parTrans" cxnId="{941C03DA-62F3-4639-B1ED-F77BB75BE9B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F1328D9-A739-4735-BF71-74ADE4298F25}" type="sibTrans" cxnId="{941C03DA-62F3-4639-B1ED-F77BB75BE9B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187DC34-69C2-43F2-8BE9-6168D4FC9BFE}" type="pres">
      <dgm:prSet presAssocID="{6183C3E8-99F4-4A39-B889-070677DDB7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15920F-3B6C-41A5-90B6-5A0670F9C8D1}" type="pres">
      <dgm:prSet presAssocID="{A5796A08-0472-4983-944C-CD1F95A7BE80}" presName="linNode" presStyleCnt="0"/>
      <dgm:spPr/>
    </dgm:pt>
    <dgm:pt modelId="{0BFB0DB6-EFF2-40AB-9F82-245E92F27E44}" type="pres">
      <dgm:prSet presAssocID="{A5796A08-0472-4983-944C-CD1F95A7BE80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A63EC-0BEE-45F3-997E-519B9D530A6B}" type="pres">
      <dgm:prSet presAssocID="{A5796A08-0472-4983-944C-CD1F95A7BE80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C1127-2E5B-47F8-8EC1-4E3B101EA205}" type="pres">
      <dgm:prSet presAssocID="{474A2CDB-31AE-45AB-B547-B6E5E4ED6E5D}" presName="sp" presStyleCnt="0"/>
      <dgm:spPr/>
    </dgm:pt>
    <dgm:pt modelId="{BF5B22AD-6602-44B8-A5C9-4BAE4EFEDEC5}" type="pres">
      <dgm:prSet presAssocID="{71321E46-F6BC-4284-BA13-2190CF365F0C}" presName="linNode" presStyleCnt="0"/>
      <dgm:spPr/>
    </dgm:pt>
    <dgm:pt modelId="{1F9B8AF3-1659-4F36-BF87-758C60E6FA72}" type="pres">
      <dgm:prSet presAssocID="{71321E46-F6BC-4284-BA13-2190CF365F0C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67880-9ABC-44D7-8D7A-AF8B57035574}" type="pres">
      <dgm:prSet presAssocID="{71321E46-F6BC-4284-BA13-2190CF365F0C}" presName="descendantText" presStyleLbl="alignAccFollowNode1" presStyleIdx="1" presStyleCnt="4" custScaleY="121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78E7AA-F087-464F-A95C-77ADF57A95B0}" type="pres">
      <dgm:prSet presAssocID="{89D62C45-1813-4EE8-AA30-B30080C4223F}" presName="sp" presStyleCnt="0"/>
      <dgm:spPr/>
    </dgm:pt>
    <dgm:pt modelId="{A7344F98-28AC-4728-96A2-8A98D33200A4}" type="pres">
      <dgm:prSet presAssocID="{78EECE66-C52C-434B-BF6A-7FF8A47FD83F}" presName="linNode" presStyleCnt="0"/>
      <dgm:spPr/>
    </dgm:pt>
    <dgm:pt modelId="{50FD3197-7323-4DFE-88E4-CE4A58B6D2A9}" type="pres">
      <dgm:prSet presAssocID="{78EECE66-C52C-434B-BF6A-7FF8A47FD83F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DB92D-5FC7-4DF7-83EE-5BF8A93C4FD3}" type="pres">
      <dgm:prSet presAssocID="{78EECE66-C52C-434B-BF6A-7FF8A47FD83F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25B2BC-C896-4BD9-811F-C2A40EE1F76C}" type="pres">
      <dgm:prSet presAssocID="{0AE37D19-3E8F-45F2-B10F-92A8D0698992}" presName="sp" presStyleCnt="0"/>
      <dgm:spPr/>
    </dgm:pt>
    <dgm:pt modelId="{CDD3B30A-1381-426C-BBF1-F1576009C509}" type="pres">
      <dgm:prSet presAssocID="{468BD875-E34E-4C05-B43B-D84D70F3E6EA}" presName="linNode" presStyleCnt="0"/>
      <dgm:spPr/>
    </dgm:pt>
    <dgm:pt modelId="{05E1E823-3F33-40C9-9E82-B11C60630DD6}" type="pres">
      <dgm:prSet presAssocID="{468BD875-E34E-4C05-B43B-D84D70F3E6EA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F398F7-FDF5-44C8-96DF-A7FF66F32E59}" type="pres">
      <dgm:prSet presAssocID="{468BD875-E34E-4C05-B43B-D84D70F3E6EA}" presName="descendantText" presStyleLbl="alignAccFollowNode1" presStyleIdx="3" presStyleCnt="4" custScaleY="120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1C03DA-62F3-4639-B1ED-F77BB75BE9BA}" srcId="{468BD875-E34E-4C05-B43B-D84D70F3E6EA}" destId="{C82F9824-2436-4B9B-AA0C-5B1630376DA8}" srcOrd="0" destOrd="0" parTransId="{9119C7F1-5137-4E7A-80B7-ADC506F02473}" sibTransId="{1F1328D9-A739-4735-BF71-74ADE4298F25}"/>
    <dgm:cxn modelId="{28F503A7-F0DC-4DFD-9AD5-F898119970FB}" srcId="{6183C3E8-99F4-4A39-B889-070677DDB7BF}" destId="{78EECE66-C52C-434B-BF6A-7FF8A47FD83F}" srcOrd="2" destOrd="0" parTransId="{8DD1FE6D-F43A-46E2-9BB9-76FCDC0134B5}" sibTransId="{0AE37D19-3E8F-45F2-B10F-92A8D0698992}"/>
    <dgm:cxn modelId="{4171D0E6-0486-4308-9FE5-6E204A9E88C8}" srcId="{6183C3E8-99F4-4A39-B889-070677DDB7BF}" destId="{468BD875-E34E-4C05-B43B-D84D70F3E6EA}" srcOrd="3" destOrd="0" parTransId="{72646557-D7B7-4F44-AEAD-560864143FF3}" sibTransId="{E8996D1C-F0C8-40C7-8694-A1CD550329C9}"/>
    <dgm:cxn modelId="{51566379-CD62-41E8-8BF7-B3CB201FF09B}" type="presOf" srcId="{3CBDC764-EBBF-4820-BDC4-83CAE317914A}" destId="{63DDB92D-5FC7-4DF7-83EE-5BF8A93C4FD3}" srcOrd="0" destOrd="0" presId="urn:microsoft.com/office/officeart/2005/8/layout/vList5"/>
    <dgm:cxn modelId="{492C47AA-355A-4511-9F3B-B025B3CBB881}" type="presOf" srcId="{468BD875-E34E-4C05-B43B-D84D70F3E6EA}" destId="{05E1E823-3F33-40C9-9E82-B11C60630DD6}" srcOrd="0" destOrd="0" presId="urn:microsoft.com/office/officeart/2005/8/layout/vList5"/>
    <dgm:cxn modelId="{F4699A2B-F4C4-471D-80AD-52225AF0896C}" type="presOf" srcId="{78EECE66-C52C-434B-BF6A-7FF8A47FD83F}" destId="{50FD3197-7323-4DFE-88E4-CE4A58B6D2A9}" srcOrd="0" destOrd="0" presId="urn:microsoft.com/office/officeart/2005/8/layout/vList5"/>
    <dgm:cxn modelId="{26DF9E55-A196-4723-9019-138861924BC2}" type="presOf" srcId="{674AB402-A19E-444B-B29E-13AE1B7F5D39}" destId="{BCE67880-9ABC-44D7-8D7A-AF8B57035574}" srcOrd="0" destOrd="0" presId="urn:microsoft.com/office/officeart/2005/8/layout/vList5"/>
    <dgm:cxn modelId="{C1858A8C-8661-48F4-87A4-CC505B230E59}" type="presOf" srcId="{6183C3E8-99F4-4A39-B889-070677DDB7BF}" destId="{0187DC34-69C2-43F2-8BE9-6168D4FC9BFE}" srcOrd="0" destOrd="0" presId="urn:microsoft.com/office/officeart/2005/8/layout/vList5"/>
    <dgm:cxn modelId="{198F001C-1925-4965-8F61-4D3C152490B2}" srcId="{6183C3E8-99F4-4A39-B889-070677DDB7BF}" destId="{A5796A08-0472-4983-944C-CD1F95A7BE80}" srcOrd="0" destOrd="0" parTransId="{63C23917-5DDE-42BE-AE48-AF36927D865C}" sibTransId="{474A2CDB-31AE-45AB-B547-B6E5E4ED6E5D}"/>
    <dgm:cxn modelId="{7CAAFD0F-F0E4-42B6-830A-B6F501BDF032}" type="presOf" srcId="{01525728-53F4-4A7A-B468-1B9BAB3E2DD1}" destId="{00FA63EC-0BEE-45F3-997E-519B9D530A6B}" srcOrd="0" destOrd="0" presId="urn:microsoft.com/office/officeart/2005/8/layout/vList5"/>
    <dgm:cxn modelId="{6C1F717D-0D68-42D0-B362-B05A18B2123B}" type="presOf" srcId="{71321E46-F6BC-4284-BA13-2190CF365F0C}" destId="{1F9B8AF3-1659-4F36-BF87-758C60E6FA72}" srcOrd="0" destOrd="0" presId="urn:microsoft.com/office/officeart/2005/8/layout/vList5"/>
    <dgm:cxn modelId="{5CEEF147-CC09-4BB8-81CF-7BF964180D20}" srcId="{78EECE66-C52C-434B-BF6A-7FF8A47FD83F}" destId="{3CBDC764-EBBF-4820-BDC4-83CAE317914A}" srcOrd="0" destOrd="0" parTransId="{5C407F42-1A56-4301-9E77-2CB5CB476429}" sibTransId="{B279D35F-3F63-4CF2-8361-D6CB3375ABF0}"/>
    <dgm:cxn modelId="{66290CE6-8BDD-4C18-B70B-CF0C59D829B9}" srcId="{71321E46-F6BC-4284-BA13-2190CF365F0C}" destId="{674AB402-A19E-444B-B29E-13AE1B7F5D39}" srcOrd="0" destOrd="0" parTransId="{E03BF59A-142D-444F-840F-A847BD068AD0}" sibTransId="{AB6F6A2B-7097-45F5-BCA7-E52FAE45FF75}"/>
    <dgm:cxn modelId="{2D43C706-5A87-4B2C-9BCE-3C3F44293907}" type="presOf" srcId="{A5796A08-0472-4983-944C-CD1F95A7BE80}" destId="{0BFB0DB6-EFF2-40AB-9F82-245E92F27E44}" srcOrd="0" destOrd="0" presId="urn:microsoft.com/office/officeart/2005/8/layout/vList5"/>
    <dgm:cxn modelId="{AF59DC0C-3222-43AE-BA99-CF4B187AE3C0}" srcId="{A5796A08-0472-4983-944C-CD1F95A7BE80}" destId="{01525728-53F4-4A7A-B468-1B9BAB3E2DD1}" srcOrd="0" destOrd="0" parTransId="{DAF03148-3682-4785-9DAF-55F0E1E565DE}" sibTransId="{D6828320-1413-44EA-869E-713E7EBFC38B}"/>
    <dgm:cxn modelId="{3041370B-898B-41BB-B975-37528194BB51}" type="presOf" srcId="{C82F9824-2436-4B9B-AA0C-5B1630376DA8}" destId="{58F398F7-FDF5-44C8-96DF-A7FF66F32E59}" srcOrd="0" destOrd="0" presId="urn:microsoft.com/office/officeart/2005/8/layout/vList5"/>
    <dgm:cxn modelId="{EB176508-CADE-4ABD-9423-ECCC33EE37DE}" srcId="{6183C3E8-99F4-4A39-B889-070677DDB7BF}" destId="{71321E46-F6BC-4284-BA13-2190CF365F0C}" srcOrd="1" destOrd="0" parTransId="{E99C323A-1DDF-4459-BDFA-1274BA166D1F}" sibTransId="{89D62C45-1813-4EE8-AA30-B30080C4223F}"/>
    <dgm:cxn modelId="{3C7F4147-317E-4F93-ABFF-D802DAC44C60}" type="presParOf" srcId="{0187DC34-69C2-43F2-8BE9-6168D4FC9BFE}" destId="{CE15920F-3B6C-41A5-90B6-5A0670F9C8D1}" srcOrd="0" destOrd="0" presId="urn:microsoft.com/office/officeart/2005/8/layout/vList5"/>
    <dgm:cxn modelId="{954E1D72-4E94-4064-AB81-5897E6658AC5}" type="presParOf" srcId="{CE15920F-3B6C-41A5-90B6-5A0670F9C8D1}" destId="{0BFB0DB6-EFF2-40AB-9F82-245E92F27E44}" srcOrd="0" destOrd="0" presId="urn:microsoft.com/office/officeart/2005/8/layout/vList5"/>
    <dgm:cxn modelId="{DDEADCD0-496F-40AB-ACD0-197AAB096CE9}" type="presParOf" srcId="{CE15920F-3B6C-41A5-90B6-5A0670F9C8D1}" destId="{00FA63EC-0BEE-45F3-997E-519B9D530A6B}" srcOrd="1" destOrd="0" presId="urn:microsoft.com/office/officeart/2005/8/layout/vList5"/>
    <dgm:cxn modelId="{05FB6CFB-3509-4E0A-B0AC-98E66DB68290}" type="presParOf" srcId="{0187DC34-69C2-43F2-8BE9-6168D4FC9BFE}" destId="{97AC1127-2E5B-47F8-8EC1-4E3B101EA205}" srcOrd="1" destOrd="0" presId="urn:microsoft.com/office/officeart/2005/8/layout/vList5"/>
    <dgm:cxn modelId="{87F61C20-24AD-402C-8950-E9D685399CF3}" type="presParOf" srcId="{0187DC34-69C2-43F2-8BE9-6168D4FC9BFE}" destId="{BF5B22AD-6602-44B8-A5C9-4BAE4EFEDEC5}" srcOrd="2" destOrd="0" presId="urn:microsoft.com/office/officeart/2005/8/layout/vList5"/>
    <dgm:cxn modelId="{96FB784A-1498-4518-A4F7-72F21F936E99}" type="presParOf" srcId="{BF5B22AD-6602-44B8-A5C9-4BAE4EFEDEC5}" destId="{1F9B8AF3-1659-4F36-BF87-758C60E6FA72}" srcOrd="0" destOrd="0" presId="urn:microsoft.com/office/officeart/2005/8/layout/vList5"/>
    <dgm:cxn modelId="{7F22C2FC-7312-4A89-B150-04CB651E4B51}" type="presParOf" srcId="{BF5B22AD-6602-44B8-A5C9-4BAE4EFEDEC5}" destId="{BCE67880-9ABC-44D7-8D7A-AF8B57035574}" srcOrd="1" destOrd="0" presId="urn:microsoft.com/office/officeart/2005/8/layout/vList5"/>
    <dgm:cxn modelId="{408EF98C-B347-420C-8B9F-5B321CADCB7A}" type="presParOf" srcId="{0187DC34-69C2-43F2-8BE9-6168D4FC9BFE}" destId="{C478E7AA-F087-464F-A95C-77ADF57A95B0}" srcOrd="3" destOrd="0" presId="urn:microsoft.com/office/officeart/2005/8/layout/vList5"/>
    <dgm:cxn modelId="{7ECE9A03-5E0F-41AA-943D-B9866450C561}" type="presParOf" srcId="{0187DC34-69C2-43F2-8BE9-6168D4FC9BFE}" destId="{A7344F98-28AC-4728-96A2-8A98D33200A4}" srcOrd="4" destOrd="0" presId="urn:microsoft.com/office/officeart/2005/8/layout/vList5"/>
    <dgm:cxn modelId="{F550D11E-7117-4327-899E-BB806B819DD3}" type="presParOf" srcId="{A7344F98-28AC-4728-96A2-8A98D33200A4}" destId="{50FD3197-7323-4DFE-88E4-CE4A58B6D2A9}" srcOrd="0" destOrd="0" presId="urn:microsoft.com/office/officeart/2005/8/layout/vList5"/>
    <dgm:cxn modelId="{FE9DD4D8-B5C1-4E70-A7F0-91E552563103}" type="presParOf" srcId="{A7344F98-28AC-4728-96A2-8A98D33200A4}" destId="{63DDB92D-5FC7-4DF7-83EE-5BF8A93C4FD3}" srcOrd="1" destOrd="0" presId="urn:microsoft.com/office/officeart/2005/8/layout/vList5"/>
    <dgm:cxn modelId="{23EBC552-3B88-4EDB-9197-A249317C902E}" type="presParOf" srcId="{0187DC34-69C2-43F2-8BE9-6168D4FC9BFE}" destId="{4325B2BC-C896-4BD9-811F-C2A40EE1F76C}" srcOrd="5" destOrd="0" presId="urn:microsoft.com/office/officeart/2005/8/layout/vList5"/>
    <dgm:cxn modelId="{02877C2A-845C-4051-A692-D940F6A9BDCA}" type="presParOf" srcId="{0187DC34-69C2-43F2-8BE9-6168D4FC9BFE}" destId="{CDD3B30A-1381-426C-BBF1-F1576009C509}" srcOrd="6" destOrd="0" presId="urn:microsoft.com/office/officeart/2005/8/layout/vList5"/>
    <dgm:cxn modelId="{8C0E390C-A60C-457B-B50E-42ABBF089A4B}" type="presParOf" srcId="{CDD3B30A-1381-426C-BBF1-F1576009C509}" destId="{05E1E823-3F33-40C9-9E82-B11C60630DD6}" srcOrd="0" destOrd="0" presId="urn:microsoft.com/office/officeart/2005/8/layout/vList5"/>
    <dgm:cxn modelId="{CE88A75B-AB1D-4D6E-900A-6C142203A1A1}" type="presParOf" srcId="{CDD3B30A-1381-426C-BBF1-F1576009C509}" destId="{58F398F7-FDF5-44C8-96DF-A7FF66F32E5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2694E-4F6A-4AD5-8914-1E6ACCC13E1F}">
      <dsp:nvSpPr>
        <dsp:cNvPr id="0" name=""/>
        <dsp:cNvSpPr/>
      </dsp:nvSpPr>
      <dsp:spPr>
        <a:xfrm>
          <a:off x="0" y="0"/>
          <a:ext cx="7501021" cy="260200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86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Развитие волонтерского движения в техникуме, формирование позитивных установок обучающихся на добровольческую деятельность. Внесение вклада в физическое и нравственное воспитание молодёжи, </a:t>
          </a: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оказание помощи старшему поколению.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7501021" cy="780601"/>
      </dsp:txXfrm>
    </dsp:sp>
    <dsp:sp modelId="{C253C807-F4E3-452F-A8DF-DDCDD0F87C28}">
      <dsp:nvSpPr>
        <dsp:cNvPr id="0" name=""/>
        <dsp:cNvSpPr/>
      </dsp:nvSpPr>
      <dsp:spPr>
        <a:xfrm>
          <a:off x="750102" y="780824"/>
          <a:ext cx="6000816" cy="5111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- формирование сплоченного деятельного коллектива волонтеров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65074" y="795796"/>
        <a:ext cx="5970872" cy="481245"/>
      </dsp:txXfrm>
    </dsp:sp>
    <dsp:sp modelId="{03F2F796-E51C-433C-A8BB-05A7118C4A26}">
      <dsp:nvSpPr>
        <dsp:cNvPr id="0" name=""/>
        <dsp:cNvSpPr/>
      </dsp:nvSpPr>
      <dsp:spPr>
        <a:xfrm>
          <a:off x="750102" y="1370658"/>
          <a:ext cx="6000816" cy="511189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- пропаганда ЗОЖ личным примером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65074" y="1385630"/>
        <a:ext cx="5970872" cy="481245"/>
      </dsp:txXfrm>
    </dsp:sp>
    <dsp:sp modelId="{104B89B8-1021-419F-B0EC-312B2E399AE7}">
      <dsp:nvSpPr>
        <dsp:cNvPr id="0" name=""/>
        <dsp:cNvSpPr/>
      </dsp:nvSpPr>
      <dsp:spPr>
        <a:xfrm>
          <a:off x="750102" y="1960493"/>
          <a:ext cx="6000816" cy="511189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- создание условий, позволяющих студентам своими силами вести работу, направленную на популяризацию ЗОЖ в подростковой среде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65074" y="1975465"/>
        <a:ext cx="5970872" cy="4812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B10DD-DCEE-491F-8075-8DA8717F8408}">
      <dsp:nvSpPr>
        <dsp:cNvPr id="0" name=""/>
        <dsp:cNvSpPr/>
      </dsp:nvSpPr>
      <dsp:spPr>
        <a:xfrm>
          <a:off x="1172766" y="0"/>
          <a:ext cx="3621683" cy="3621683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F7C1FB-7797-4491-B2E4-251E46A092AA}">
      <dsp:nvSpPr>
        <dsp:cNvPr id="0" name=""/>
        <dsp:cNvSpPr/>
      </dsp:nvSpPr>
      <dsp:spPr>
        <a:xfrm>
          <a:off x="2874012" y="408706"/>
          <a:ext cx="4716592" cy="4207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это забота о людях</a:t>
          </a:r>
          <a:endParaRPr lang="ru-RU" sz="1400" b="1" i="1" kern="120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94552" y="429246"/>
        <a:ext cx="4675512" cy="379694"/>
      </dsp:txXfrm>
    </dsp:sp>
    <dsp:sp modelId="{73B4CFEB-8ABA-4FED-935C-E3EB45A3E7A7}">
      <dsp:nvSpPr>
        <dsp:cNvPr id="0" name=""/>
        <dsp:cNvSpPr/>
      </dsp:nvSpPr>
      <dsp:spPr>
        <a:xfrm>
          <a:off x="2874012" y="863478"/>
          <a:ext cx="4716592" cy="4207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это духовные свойства и гражданская добродетель</a:t>
          </a:r>
          <a:endParaRPr lang="ru-RU" sz="1400" b="1" i="1" kern="120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94552" y="884018"/>
        <a:ext cx="4675512" cy="379694"/>
      </dsp:txXfrm>
    </dsp:sp>
    <dsp:sp modelId="{EC68633F-36FC-4F1A-8B28-13AA2DC216ED}">
      <dsp:nvSpPr>
        <dsp:cNvPr id="0" name=""/>
        <dsp:cNvSpPr/>
      </dsp:nvSpPr>
      <dsp:spPr>
        <a:xfrm>
          <a:off x="2874012" y="1318250"/>
          <a:ext cx="4716592" cy="4207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это новые интеллектуальные ресурсы</a:t>
          </a:r>
          <a:endParaRPr lang="ru-RU" sz="1400" b="1" i="1" kern="120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94552" y="1338790"/>
        <a:ext cx="4675512" cy="379694"/>
      </dsp:txXfrm>
    </dsp:sp>
    <dsp:sp modelId="{1FDCB653-4D17-41E5-B479-23E830178D1D}">
      <dsp:nvSpPr>
        <dsp:cNvPr id="0" name=""/>
        <dsp:cNvSpPr/>
      </dsp:nvSpPr>
      <dsp:spPr>
        <a:xfrm>
          <a:off x="2874012" y="1773022"/>
          <a:ext cx="4716592" cy="4207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это новое видение социальной деятельности</a:t>
          </a:r>
          <a:endParaRPr lang="ru-RU" sz="1400" b="1" i="1" kern="120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94552" y="1793562"/>
        <a:ext cx="4675512" cy="379694"/>
      </dsp:txXfrm>
    </dsp:sp>
    <dsp:sp modelId="{DE15BC27-F0AC-48EC-AC35-8060053F05B9}">
      <dsp:nvSpPr>
        <dsp:cNvPr id="0" name=""/>
        <dsp:cNvSpPr/>
      </dsp:nvSpPr>
      <dsp:spPr>
        <a:xfrm>
          <a:off x="2874012" y="2227794"/>
          <a:ext cx="4716592" cy="58655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это особый взгляд на жизнь, целая </a:t>
          </a:r>
          <a:r>
            <a:rPr lang="ru-RU" sz="1400" b="1" i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философия, </a:t>
          </a:r>
          <a:r>
            <a:rPr lang="ru-RU" sz="1400" b="1" i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направленная на укрепление и сохранение человеческих ценностей</a:t>
          </a:r>
          <a:endParaRPr lang="ru-RU" sz="1400" b="1" i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02645" y="2256427"/>
        <a:ext cx="4659326" cy="529291"/>
      </dsp:txXfrm>
    </dsp:sp>
    <dsp:sp modelId="{5C3C2A88-FBB3-4AE7-B60E-19C150463A80}">
      <dsp:nvSpPr>
        <dsp:cNvPr id="0" name=""/>
        <dsp:cNvSpPr/>
      </dsp:nvSpPr>
      <dsp:spPr>
        <a:xfrm>
          <a:off x="2874012" y="2848349"/>
          <a:ext cx="4716592" cy="4207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это те, за кем будущее</a:t>
          </a:r>
          <a:endParaRPr lang="ru-RU" sz="1400" b="1" i="1" kern="120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94552" y="2868889"/>
        <a:ext cx="4675512" cy="3796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A63EC-0BEE-45F3-997E-519B9D530A6B}">
      <dsp:nvSpPr>
        <dsp:cNvPr id="0" name=""/>
        <dsp:cNvSpPr/>
      </dsp:nvSpPr>
      <dsp:spPr>
        <a:xfrm rot="5400000">
          <a:off x="4574334" y="-1896177"/>
          <a:ext cx="653701" cy="46128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Шефство над ветеранами и участниками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ВОв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тружениками тыла, одинокими престарелыми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людьми: акция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«Ветеран живёт рядом», акция «Помоги ветерану», акция «Память поколений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594745" y="115323"/>
        <a:ext cx="4580969" cy="589879"/>
      </dsp:txXfrm>
    </dsp:sp>
    <dsp:sp modelId="{0BFB0DB6-EFF2-40AB-9F82-245E92F27E44}">
      <dsp:nvSpPr>
        <dsp:cNvPr id="0" name=""/>
        <dsp:cNvSpPr/>
      </dsp:nvSpPr>
      <dsp:spPr>
        <a:xfrm>
          <a:off x="0" y="1698"/>
          <a:ext cx="2594745" cy="817126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Патриотическое </a:t>
          </a: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воспитание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889" y="41587"/>
        <a:ext cx="2514967" cy="737348"/>
      </dsp:txXfrm>
    </dsp:sp>
    <dsp:sp modelId="{BCE67880-9ABC-44D7-8D7A-AF8B57035574}">
      <dsp:nvSpPr>
        <dsp:cNvPr id="0" name=""/>
        <dsp:cNvSpPr/>
      </dsp:nvSpPr>
      <dsp:spPr>
        <a:xfrm rot="5400000">
          <a:off x="4503633" y="-1038195"/>
          <a:ext cx="795103" cy="46128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Проведение благотворительных акций для детей, оказавшихся в трудной жизненной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ситуации: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участие в традиционных акциях «Дорогою добра», «Возьмёмся за руки,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друзья»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(посвященная Международному Дню толерантности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),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акция «Мой храм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594745" y="909507"/>
        <a:ext cx="4574066" cy="717475"/>
      </dsp:txXfrm>
    </dsp:sp>
    <dsp:sp modelId="{1F9B8AF3-1659-4F36-BF87-758C60E6FA72}">
      <dsp:nvSpPr>
        <dsp:cNvPr id="0" name=""/>
        <dsp:cNvSpPr/>
      </dsp:nvSpPr>
      <dsp:spPr>
        <a:xfrm>
          <a:off x="0" y="859681"/>
          <a:ext cx="2594745" cy="817126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Добро и </a:t>
          </a:r>
          <a:endParaRPr lang="ru-RU" sz="20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милосердие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889" y="899570"/>
        <a:ext cx="2514967" cy="737348"/>
      </dsp:txXfrm>
    </dsp:sp>
    <dsp:sp modelId="{63DDB92D-5FC7-4DF7-83EE-5BF8A93C4FD3}">
      <dsp:nvSpPr>
        <dsp:cNvPr id="0" name=""/>
        <dsp:cNvSpPr/>
      </dsp:nvSpPr>
      <dsp:spPr>
        <a:xfrm rot="5400000">
          <a:off x="4574334" y="-180212"/>
          <a:ext cx="653701" cy="46128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Экологические акции «День древонасаждений», «Молодёжь за чистую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Тамбовщину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», «Чистое село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», «Чистый двор»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594745" y="1831288"/>
        <a:ext cx="4580969" cy="589879"/>
      </dsp:txXfrm>
    </dsp:sp>
    <dsp:sp modelId="{50FD3197-7323-4DFE-88E4-CE4A58B6D2A9}">
      <dsp:nvSpPr>
        <dsp:cNvPr id="0" name=""/>
        <dsp:cNvSpPr/>
      </dsp:nvSpPr>
      <dsp:spPr>
        <a:xfrm>
          <a:off x="0" y="1717664"/>
          <a:ext cx="2594745" cy="817126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Экология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889" y="1757553"/>
        <a:ext cx="2514967" cy="737348"/>
      </dsp:txXfrm>
    </dsp:sp>
    <dsp:sp modelId="{58F398F7-FDF5-44C8-96DF-A7FF66F32E59}">
      <dsp:nvSpPr>
        <dsp:cNvPr id="0" name=""/>
        <dsp:cNvSpPr/>
      </dsp:nvSpPr>
      <dsp:spPr>
        <a:xfrm rot="5400000">
          <a:off x="4508895" y="677769"/>
          <a:ext cx="784578" cy="46128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Проведение Дней здоровья, спортивных соревнований, мероприятий по пропаганде здорового образа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жизни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594744" y="2630220"/>
        <a:ext cx="4574580" cy="707978"/>
      </dsp:txXfrm>
    </dsp:sp>
    <dsp:sp modelId="{05E1E823-3F33-40C9-9E82-B11C60630DD6}">
      <dsp:nvSpPr>
        <dsp:cNvPr id="0" name=""/>
        <dsp:cNvSpPr/>
      </dsp:nvSpPr>
      <dsp:spPr>
        <a:xfrm>
          <a:off x="0" y="2575646"/>
          <a:ext cx="2594745" cy="817126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Здоровый образ </a:t>
          </a: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жизни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889" y="2615535"/>
        <a:ext cx="2514967" cy="737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0ECA0-93ED-4D8C-ABE6-0962AF7AA2D4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7DFC5-B1A0-49C5-A2EE-D80C849CE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548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DFC5-B1A0-49C5-A2EE-D80C849CE36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69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8164-5841-41DA-BCAA-F18C075D51BB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4E93-A218-460E-858A-5C3E329C9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3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8164-5841-41DA-BCAA-F18C075D51BB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4E93-A218-460E-858A-5C3E329C9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0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5986"/>
            <a:ext cx="27432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5986"/>
            <a:ext cx="80772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8164-5841-41DA-BCAA-F18C075D51BB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4E93-A218-460E-858A-5C3E329C9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81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8164-5841-41DA-BCAA-F18C075D51BB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4E93-A218-460E-858A-5C3E329C9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6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8164-5841-41DA-BCAA-F18C075D51BB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4E93-A218-460E-858A-5C3E329C9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4102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200155"/>
            <a:ext cx="54102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8164-5841-41DA-BCAA-F18C075D51BB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4E93-A218-460E-858A-5C3E329C9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24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8164-5841-41DA-BCAA-F18C075D51BB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4E93-A218-460E-858A-5C3E329C9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94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8164-5841-41DA-BCAA-F18C075D51BB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4E93-A218-460E-858A-5C3E329C9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34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8164-5841-41DA-BCAA-F18C075D51BB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4E93-A218-460E-858A-5C3E329C9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51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8164-5841-41DA-BCAA-F18C075D51BB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4E93-A218-460E-858A-5C3E329C9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0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8164-5841-41DA-BCAA-F18C075D51BB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A4E93-A218-460E-858A-5C3E329C9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57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F8164-5841-41DA-BCAA-F18C075D51BB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70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A4E93-A218-460E-858A-5C3E329C9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4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gif"/><Relationship Id="rId7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gif"/><Relationship Id="rId7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gif"/><Relationship Id="rId7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gif"/><Relationship Id="rId7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2.gif"/><Relationship Id="rId7" Type="http://schemas.openxmlformats.org/officeDocument/2006/relationships/image" Target="../media/image39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.gif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2.gif"/><Relationship Id="rId7" Type="http://schemas.openxmlformats.org/officeDocument/2006/relationships/image" Target="../media/image4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3.gif"/><Relationship Id="rId9" Type="http://schemas.openxmlformats.org/officeDocument/2006/relationships/image" Target="../media/image4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gif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gif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gif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gif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gif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.gif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gif"/><Relationship Id="rId7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gif"/><Relationship Id="rId7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0535" y="1377595"/>
            <a:ext cx="6783466" cy="1371601"/>
          </a:xfrm>
        </p:spPr>
        <p:txBody>
          <a:bodyPr/>
          <a:lstStyle/>
          <a:p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волонтёрского отряда «Добрая воля»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8631" y="407570"/>
            <a:ext cx="7080026" cy="787400"/>
          </a:xfrm>
        </p:spPr>
        <p:txBody>
          <a:bodyPr>
            <a:normAutofit/>
          </a:bodyPr>
          <a:lstStyle/>
          <a:p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ТОГБПОУ «Индустриально-промышленный техникум»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1"/>
          <a:stretch/>
        </p:blipFill>
        <p:spPr>
          <a:xfrm>
            <a:off x="853001" y="2731175"/>
            <a:ext cx="3135297" cy="1950519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1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1332789" y="93270"/>
            <a:ext cx="2691886" cy="684803"/>
          </a:xfrm>
          <a:prstGeom prst="rect">
            <a:avLst/>
          </a:prstGeom>
          <a:solidFill>
            <a:schemeClr val="lt1">
              <a:alpha val="5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«Мой храм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08275" y="93794"/>
            <a:ext cx="2691886" cy="684803"/>
          </a:xfrm>
          <a:prstGeom prst="rect">
            <a:avLst/>
          </a:prstGeom>
          <a:solidFill>
            <a:schemeClr val="lt1">
              <a:alpha val="5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«Возьмёмся за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уки,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друзья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9" y="885650"/>
            <a:ext cx="2698282" cy="2018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9" y="2979670"/>
            <a:ext cx="2691886" cy="2015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75" y="885650"/>
            <a:ext cx="2691885" cy="2018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74" y="2979669"/>
            <a:ext cx="2691889" cy="2015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4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610803" y="111384"/>
            <a:ext cx="3880516" cy="377026"/>
          </a:xfrm>
          <a:prstGeom prst="rect">
            <a:avLst/>
          </a:prstGeom>
          <a:solidFill>
            <a:schemeClr val="lt1">
              <a:alpha val="5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«Дорогою добра»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3" y="2888639"/>
            <a:ext cx="3880516" cy="2182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3" y="585344"/>
            <a:ext cx="3880516" cy="2182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672498" y="111384"/>
            <a:ext cx="3880516" cy="377026"/>
          </a:xfrm>
          <a:prstGeom prst="rect">
            <a:avLst/>
          </a:prstGeom>
          <a:solidFill>
            <a:schemeClr val="lt1">
              <a:alpha val="5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«Горка для детей»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99" y="588860"/>
            <a:ext cx="3883359" cy="2179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99" y="2888639"/>
            <a:ext cx="3883359" cy="2179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13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486" y="172427"/>
            <a:ext cx="8229600" cy="85725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Волонтеры цифрового телевидения - 2019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9" b="16349"/>
          <a:stretch/>
        </p:blipFill>
        <p:spPr>
          <a:xfrm>
            <a:off x="4602396" y="2084098"/>
            <a:ext cx="2124779" cy="2839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7" y="883982"/>
            <a:ext cx="3952937" cy="2619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8" b="16302"/>
          <a:stretch/>
        </p:blipFill>
        <p:spPr>
          <a:xfrm>
            <a:off x="6826939" y="2084097"/>
            <a:ext cx="2124779" cy="2839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675984" y="1029678"/>
            <a:ext cx="4207664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Добровольцы оказывают помощь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жителям города Рассказово при переходе с аналогового на новое цифровое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телевещание.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6397" y="3754247"/>
            <a:ext cx="3952937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Их задача – выйти в назначенное время, попытаться понять проблему и помочь.</a:t>
            </a:r>
          </a:p>
        </p:txBody>
      </p:sp>
    </p:spTree>
    <p:extLst>
      <p:ext uri="{BB962C8B-B14F-4D97-AF65-F5344CB8AC3E}">
        <p14:creationId xmlns:p14="http://schemas.microsoft.com/office/powerpoint/2010/main" val="32951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72486" y="172427"/>
            <a:ext cx="8229600" cy="85725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субботник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75" y="885650"/>
            <a:ext cx="2700000" cy="2018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77" y="879563"/>
            <a:ext cx="2691883" cy="202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75" y="2987637"/>
            <a:ext cx="2700000" cy="20077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16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1332789" y="100517"/>
            <a:ext cx="2691886" cy="684803"/>
          </a:xfrm>
          <a:prstGeom prst="rect">
            <a:avLst/>
          </a:prstGeom>
          <a:solidFill>
            <a:schemeClr val="lt1">
              <a:alpha val="5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«Чистое село»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9" y="885649"/>
            <a:ext cx="2691886" cy="201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9" y="2976442"/>
            <a:ext cx="2691886" cy="201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908275" y="117065"/>
            <a:ext cx="2691886" cy="684803"/>
          </a:xfrm>
          <a:prstGeom prst="rect">
            <a:avLst/>
          </a:prstGeom>
          <a:solidFill>
            <a:schemeClr val="lt1">
              <a:alpha val="5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«За чистую </a:t>
            </a:r>
            <a:r>
              <a:rPr lang="ru-RU" sz="2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Тамбовщину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77" y="889481"/>
            <a:ext cx="2691885" cy="2015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75" y="2984098"/>
            <a:ext cx="2691886" cy="2011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3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1332789" y="93270"/>
            <a:ext cx="2691886" cy="684803"/>
          </a:xfrm>
          <a:prstGeom prst="rect">
            <a:avLst/>
          </a:prstGeom>
          <a:solidFill>
            <a:schemeClr val="lt1">
              <a:alpha val="5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Спортивные соревнования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9" y="885649"/>
            <a:ext cx="2691886" cy="201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9" y="2976442"/>
            <a:ext cx="2691886" cy="2022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908274" y="122928"/>
            <a:ext cx="2691886" cy="684803"/>
          </a:xfrm>
          <a:prstGeom prst="rect">
            <a:avLst/>
          </a:prstGeom>
          <a:solidFill>
            <a:schemeClr val="lt1">
              <a:alpha val="5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«Молодёжь России против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ВИЧ»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74" y="885649"/>
            <a:ext cx="2691886" cy="201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75" y="2976441"/>
            <a:ext cx="2691887" cy="201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69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4284" y="-7833"/>
            <a:ext cx="5017256" cy="85725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нашей работы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8" y="2129757"/>
            <a:ext cx="1809619" cy="254250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1233" y="2129759"/>
            <a:ext cx="1770320" cy="254250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32" y="849418"/>
            <a:ext cx="1779534" cy="254250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t="3515"/>
          <a:stretch/>
        </p:blipFill>
        <p:spPr>
          <a:xfrm>
            <a:off x="3712602" y="1428487"/>
            <a:ext cx="1752683" cy="250657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2015"/>
          <a:stretch/>
        </p:blipFill>
        <p:spPr>
          <a:xfrm>
            <a:off x="7145570" y="849418"/>
            <a:ext cx="1775059" cy="254250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387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23" y="849648"/>
            <a:ext cx="5555373" cy="3373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488" y="2435660"/>
            <a:ext cx="2281188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329521" y="433405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Закрытие года волонтёра - 2018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Вручение благодарственных писем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234284" y="-7833"/>
            <a:ext cx="5017256" cy="85725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нашей работы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4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34488"/>
            <a:ext cx="9144000" cy="5143500"/>
            <a:chOff x="0" y="0"/>
            <a:chExt cx="12192000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4" name="Заголовок 1"/>
          <p:cNvSpPr txBox="1">
            <a:spLocks/>
          </p:cNvSpPr>
          <p:nvPr/>
        </p:nvSpPr>
        <p:spPr>
          <a:xfrm>
            <a:off x="2494916" y="5393"/>
            <a:ext cx="4578723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 о нашей работе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5482" r="1736" b="11269"/>
          <a:stretch/>
        </p:blipFill>
        <p:spPr>
          <a:xfrm>
            <a:off x="2973783" y="2953198"/>
            <a:ext cx="3196434" cy="19761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6083" r="1587" b="12397"/>
          <a:stretch/>
        </p:blipFill>
        <p:spPr>
          <a:xfrm>
            <a:off x="1664071" y="2138537"/>
            <a:ext cx="3193676" cy="1982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5" t="45059" r="5563" b="24309"/>
          <a:stretch/>
        </p:blipFill>
        <p:spPr>
          <a:xfrm>
            <a:off x="5035925" y="762725"/>
            <a:ext cx="1579838" cy="1920581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t="8846" r="1476" b="7658"/>
          <a:stretch/>
        </p:blipFill>
        <p:spPr>
          <a:xfrm>
            <a:off x="730305" y="717480"/>
            <a:ext cx="3196434" cy="1982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2" t="19672" r="5000" b="37843"/>
          <a:stretch/>
        </p:blipFill>
        <p:spPr>
          <a:xfrm>
            <a:off x="6308235" y="2649289"/>
            <a:ext cx="2660129" cy="2280107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Круговая стрелка 14"/>
          <p:cNvSpPr/>
          <p:nvPr/>
        </p:nvSpPr>
        <p:spPr>
          <a:xfrm>
            <a:off x="4050037" y="2295829"/>
            <a:ext cx="1891097" cy="1510065"/>
          </a:xfrm>
          <a:prstGeom prst="circularArrow">
            <a:avLst>
              <a:gd name="adj1" fmla="val 25000"/>
              <a:gd name="adj2" fmla="val 2223882"/>
              <a:gd name="adj3" fmla="val 14229595"/>
              <a:gd name="adj4" fmla="val 10721794"/>
              <a:gd name="adj5" fmla="val 20371"/>
            </a:avLst>
          </a:prstGeom>
          <a:solidFill>
            <a:schemeClr val="accent2">
              <a:lumMod val="40000"/>
              <a:lumOff val="60000"/>
              <a:alpha val="5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6" name="Круговая стрелка 15"/>
          <p:cNvSpPr/>
          <p:nvPr/>
        </p:nvSpPr>
        <p:spPr>
          <a:xfrm>
            <a:off x="5224670" y="2585634"/>
            <a:ext cx="1891097" cy="1355662"/>
          </a:xfrm>
          <a:prstGeom prst="circularArrow">
            <a:avLst>
              <a:gd name="adj1" fmla="val 25000"/>
              <a:gd name="adj2" fmla="val 2726022"/>
              <a:gd name="adj3" fmla="val 14229595"/>
              <a:gd name="adj4" fmla="val 10721794"/>
              <a:gd name="adj5" fmla="val 20960"/>
            </a:avLst>
          </a:prstGeom>
          <a:solidFill>
            <a:schemeClr val="accent2">
              <a:lumMod val="40000"/>
              <a:lumOff val="60000"/>
              <a:alpha val="5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3718" y="894230"/>
            <a:ext cx="2366682" cy="129764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2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</p:grp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871335" y="1710550"/>
            <a:ext cx="6514711" cy="125657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«Быть добровольцем – значит, что ты отдаёшь что-то сообществу и чувствуешь 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 его частью»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180229" cy="30545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"/>
          <a:stretch/>
        </p:blipFill>
        <p:spPr>
          <a:xfrm>
            <a:off x="4323429" y="2537262"/>
            <a:ext cx="4578659" cy="260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5925" y="1667173"/>
            <a:ext cx="7089374" cy="1740185"/>
          </a:xfrm>
        </p:spPr>
        <p:txBody>
          <a:bodyPr/>
          <a:lstStyle/>
          <a:p>
            <a:pPr marL="27675" indent="0" algn="r">
              <a:buNone/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«Добро не лежит на дороге, его случайно не подберёшь. </a:t>
            </a:r>
          </a:p>
          <a:p>
            <a:pPr marL="27675" indent="0" algn="r">
              <a:buNone/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Добру человек у человека учится»</a:t>
            </a:r>
          </a:p>
          <a:p>
            <a:pPr marL="27675" indent="0" algn="r">
              <a:buNone/>
            </a:pPr>
            <a:r>
              <a:rPr lang="ru-RU" sz="2100" b="1" i="1" dirty="0">
                <a:latin typeface="Times New Roman" pitchFamily="18" charset="0"/>
                <a:cs typeface="Times New Roman" pitchFamily="18" charset="0"/>
              </a:rPr>
              <a:t>Ч. Айтматов</a:t>
            </a:r>
          </a:p>
          <a:p>
            <a:pPr algn="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8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845" y="112763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волонтёрского отряда «Добрая воля»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7019" y="893879"/>
            <a:ext cx="4444252" cy="2225839"/>
          </a:xfrm>
          <a:solidFill>
            <a:schemeClr val="bg1">
              <a:alpha val="6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just">
              <a:spcBef>
                <a:spcPts val="135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	Волонтерский отряд начал свою активную деятельность с 2010 года. В то время он насчитывал порядка 10-12 добровольцев.</a:t>
            </a:r>
          </a:p>
          <a:p>
            <a:pPr marL="0" indent="0" algn="just">
              <a:spcBef>
                <a:spcPts val="135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	В настоящее время: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руководитель отряда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Ситникова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О.В.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командир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отряда -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Коломников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Александр,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студент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курса.</a:t>
            </a:r>
          </a:p>
          <a:p>
            <a:pPr marL="0" indent="0" algn="just">
              <a:spcBef>
                <a:spcPts val="135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	В состав волонтёрского отряда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входят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55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человек.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8" y="2979670"/>
            <a:ext cx="2687583" cy="2015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P10109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32788" y="885650"/>
            <a:ext cx="2698175" cy="2018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7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6295" y="1338312"/>
            <a:ext cx="5046955" cy="1850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помочь друг другу должны, </a:t>
            </a: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это сделает, если не мы?</a:t>
            </a: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– волонтёры великой страны,</a:t>
            </a: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дела России нужны</a:t>
            </a:r>
          </a:p>
        </p:txBody>
      </p:sp>
    </p:spTree>
    <p:extLst>
      <p:ext uri="{BB962C8B-B14F-4D97-AF65-F5344CB8AC3E}">
        <p14:creationId xmlns:p14="http://schemas.microsoft.com/office/powerpoint/2010/main" val="32428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9144000" cy="5143500"/>
            <a:chOff x="-1" y="0"/>
            <a:chExt cx="12192001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5082467" cy="406597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9" cy="3474984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486" y="179086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волонтёрского отряда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373035158"/>
              </p:ext>
            </p:extLst>
          </p:nvPr>
        </p:nvGraphicFramePr>
        <p:xfrm>
          <a:off x="942712" y="1418666"/>
          <a:ext cx="7501021" cy="2602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4852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3448" y="0"/>
            <a:ext cx="9144000" cy="5143500"/>
            <a:chOff x="0" y="0"/>
            <a:chExt cx="12192000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72780"/>
            <a:ext cx="7886700" cy="99417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добровольчество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4163145"/>
              </p:ext>
            </p:extLst>
          </p:nvPr>
        </p:nvGraphicFramePr>
        <p:xfrm>
          <a:off x="349628" y="1078065"/>
          <a:ext cx="7691717" cy="3621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8516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841" y="20598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 волонтёрского 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отряда «Добрая воля»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6992289"/>
              </p:ext>
            </p:extLst>
          </p:nvPr>
        </p:nvGraphicFramePr>
        <p:xfrm>
          <a:off x="867338" y="1200155"/>
          <a:ext cx="7207625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5994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9" y="2979670"/>
            <a:ext cx="2691886" cy="201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9" y="885650"/>
            <a:ext cx="2691886" cy="201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32789" y="93271"/>
            <a:ext cx="2691886" cy="684803"/>
          </a:xfrm>
          <a:prstGeom prst="rect">
            <a:avLst/>
          </a:prstGeom>
          <a:solidFill>
            <a:schemeClr val="lt1">
              <a:alpha val="5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«Помоги ветерану»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r="13090"/>
          <a:stretch/>
        </p:blipFill>
        <p:spPr>
          <a:xfrm>
            <a:off x="4908274" y="885649"/>
            <a:ext cx="2691886" cy="201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r="2899"/>
          <a:stretch/>
        </p:blipFill>
        <p:spPr>
          <a:xfrm>
            <a:off x="4908276" y="2979670"/>
            <a:ext cx="2691887" cy="2015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908274" y="117065"/>
            <a:ext cx="2691886" cy="684803"/>
          </a:xfrm>
          <a:prstGeom prst="rect">
            <a:avLst/>
          </a:prstGeom>
          <a:solidFill>
            <a:schemeClr val="lt1">
              <a:alpha val="5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Ветеран живёт рядом»</a:t>
            </a:r>
          </a:p>
        </p:txBody>
      </p:sp>
    </p:spTree>
    <p:extLst>
      <p:ext uri="{BB962C8B-B14F-4D97-AF65-F5344CB8AC3E}">
        <p14:creationId xmlns:p14="http://schemas.microsoft.com/office/powerpoint/2010/main" val="22506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2466" cy="406597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>
            <a:xfrm>
              <a:off x="5764569" y="3383016"/>
              <a:ext cx="6104878" cy="3474984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1332789" y="89311"/>
            <a:ext cx="2691886" cy="684803"/>
          </a:xfrm>
          <a:prstGeom prst="rect">
            <a:avLst/>
          </a:prstGeom>
          <a:solidFill>
            <a:schemeClr val="lt1">
              <a:alpha val="5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«Память поколений»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9" y="885650"/>
            <a:ext cx="2691886" cy="2018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91" y="2979670"/>
            <a:ext cx="2687583" cy="2015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908275" y="117065"/>
            <a:ext cx="2691886" cy="684803"/>
          </a:xfrm>
          <a:prstGeom prst="rect">
            <a:avLst/>
          </a:prstGeom>
          <a:solidFill>
            <a:schemeClr val="lt1">
              <a:alpha val="5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«Георгиевская ленточка»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75" y="885650"/>
            <a:ext cx="2691885" cy="2018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76" y="2979669"/>
            <a:ext cx="2691885" cy="2018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372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945</TotalTime>
  <Words>424</Words>
  <Application>Microsoft Office PowerPoint</Application>
  <PresentationFormat>Экран (16:9)</PresentationFormat>
  <Paragraphs>66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Деятельность волонтёрского отряда «Добрая воля»</vt:lpstr>
      <vt:lpstr>Презентация PowerPoint</vt:lpstr>
      <vt:lpstr>История волонтёрского отряда «Добрая воля»</vt:lpstr>
      <vt:lpstr>Наш девиз</vt:lpstr>
      <vt:lpstr>Цели и задачи волонтёрского отряда</vt:lpstr>
      <vt:lpstr>Что такое добровольчество</vt:lpstr>
      <vt:lpstr>Направления деятельности волонтёрского  отряда «Добрая воля»</vt:lpstr>
      <vt:lpstr>Презентация PowerPoint</vt:lpstr>
      <vt:lpstr>Презентация PowerPoint</vt:lpstr>
      <vt:lpstr>Презентация PowerPoint</vt:lpstr>
      <vt:lpstr>Презентация PowerPoint</vt:lpstr>
      <vt:lpstr>Волонтеры цифрового телевидения - 2019 </vt:lpstr>
      <vt:lpstr>Всероссийский субботник </vt:lpstr>
      <vt:lpstr>Презентация PowerPoint</vt:lpstr>
      <vt:lpstr>Презентация PowerPoint</vt:lpstr>
      <vt:lpstr>Итоги нашей работы</vt:lpstr>
      <vt:lpstr>Итоги нашей работы</vt:lpstr>
      <vt:lpstr>Презентация PowerPoint</vt:lpstr>
      <vt:lpstr>«Быть добровольцем – значит, что ты отдаёшь что-то сообществу и чувствуешь  себя его частью»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волонтёрского отряда «Добрая воля»</dc:title>
  <dc:creator>Артем</dc:creator>
  <cp:lastModifiedBy>Техникум</cp:lastModifiedBy>
  <cp:revision>101</cp:revision>
  <dcterms:created xsi:type="dcterms:W3CDTF">2019-05-28T11:59:52Z</dcterms:created>
  <dcterms:modified xsi:type="dcterms:W3CDTF">2019-06-10T05:52:06Z</dcterms:modified>
</cp:coreProperties>
</file>